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87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11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4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07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796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46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8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011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44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79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0CEC5-37AD-4828-8452-358444819AC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58AAB-5B04-4996-ADB3-9D51F705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95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8" y="1383456"/>
            <a:ext cx="4277495" cy="40315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698" y="1383456"/>
            <a:ext cx="6087035" cy="412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5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8" y="1052840"/>
            <a:ext cx="5987193" cy="39395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013" y="1052840"/>
            <a:ext cx="5217977" cy="393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0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81" y="1"/>
            <a:ext cx="964073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6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99" y="511907"/>
            <a:ext cx="4385104" cy="5489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80" y="511908"/>
            <a:ext cx="4034782" cy="548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03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1</cp:revision>
  <dcterms:created xsi:type="dcterms:W3CDTF">2020-10-13T15:23:46Z</dcterms:created>
  <dcterms:modified xsi:type="dcterms:W3CDTF">2020-10-13T15:30:01Z</dcterms:modified>
</cp:coreProperties>
</file>